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  <p:sldId id="259" r:id="rId3"/>
  </p:sldIdLst>
  <p:sldSz cx="10288588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65BC90-5CDC-C44A-843B-EF2C681D84A8}" v="7" dt="2023-03-04T19:43:42.1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43" d="100"/>
          <a:sy n="43" d="100"/>
        </p:scale>
        <p:origin x="348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, Matthew" userId="b613ee1d-0d98-4a30-9cf8-98f7846e3154" providerId="ADAL" clId="{1765BC90-5CDC-C44A-843B-EF2C681D84A8}"/>
    <pc:docChg chg="undo custSel modSld">
      <pc:chgData name="Lam, Matthew" userId="b613ee1d-0d98-4a30-9cf8-98f7846e3154" providerId="ADAL" clId="{1765BC90-5CDC-C44A-843B-EF2C681D84A8}" dt="2023-03-06T16:06:58.753" v="5" actId="1076"/>
      <pc:docMkLst>
        <pc:docMk/>
      </pc:docMkLst>
      <pc:sldChg chg="modSp mod">
        <pc:chgData name="Lam, Matthew" userId="b613ee1d-0d98-4a30-9cf8-98f7846e3154" providerId="ADAL" clId="{1765BC90-5CDC-C44A-843B-EF2C681D84A8}" dt="2023-03-06T16:06:58.753" v="5" actId="1076"/>
        <pc:sldMkLst>
          <pc:docMk/>
          <pc:sldMk cId="2646490326" sldId="258"/>
        </pc:sldMkLst>
        <pc:picChg chg="mod">
          <ac:chgData name="Lam, Matthew" userId="b613ee1d-0d98-4a30-9cf8-98f7846e3154" providerId="ADAL" clId="{1765BC90-5CDC-C44A-843B-EF2C681D84A8}" dt="2023-03-06T16:06:58.753" v="5" actId="1076"/>
          <ac:picMkLst>
            <pc:docMk/>
            <pc:sldMk cId="2646490326" sldId="258"/>
            <ac:picMk id="6" creationId="{59528832-7D95-6244-F1D6-217BA83DE4DA}"/>
          </ac:picMkLst>
        </pc:picChg>
      </pc:sldChg>
    </pc:docChg>
  </pc:docChgLst>
</pc:chgInfo>
</file>

<file path=ppt/media/image1.jp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644" y="2992968"/>
            <a:ext cx="8745300" cy="6366933"/>
          </a:xfrm>
        </p:spPr>
        <p:txBody>
          <a:bodyPr anchor="b"/>
          <a:lstStyle>
            <a:lvl1pPr algn="ctr">
              <a:defRPr sz="67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6074" y="9605435"/>
            <a:ext cx="7716441" cy="4415365"/>
          </a:xfrm>
        </p:spPr>
        <p:txBody>
          <a:bodyPr/>
          <a:lstStyle>
            <a:lvl1pPr marL="0" indent="0" algn="ctr">
              <a:buNone/>
              <a:defRPr sz="2700"/>
            </a:lvl1pPr>
            <a:lvl2pPr marL="514441" indent="0" algn="ctr">
              <a:buNone/>
              <a:defRPr sz="2250"/>
            </a:lvl2pPr>
            <a:lvl3pPr marL="1028883" indent="0" algn="ctr">
              <a:buNone/>
              <a:defRPr sz="2025"/>
            </a:lvl3pPr>
            <a:lvl4pPr marL="1543324" indent="0" algn="ctr">
              <a:buNone/>
              <a:defRPr sz="1800"/>
            </a:lvl4pPr>
            <a:lvl5pPr marL="2057766" indent="0" algn="ctr">
              <a:buNone/>
              <a:defRPr sz="1800"/>
            </a:lvl5pPr>
            <a:lvl6pPr marL="2572207" indent="0" algn="ctr">
              <a:buNone/>
              <a:defRPr sz="1800"/>
            </a:lvl6pPr>
            <a:lvl7pPr marL="3086649" indent="0" algn="ctr">
              <a:buNone/>
              <a:defRPr sz="1800"/>
            </a:lvl7pPr>
            <a:lvl8pPr marL="3601090" indent="0" algn="ctr">
              <a:buNone/>
              <a:defRPr sz="1800"/>
            </a:lvl8pPr>
            <a:lvl9pPr marL="4115532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3818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528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2771" y="973667"/>
            <a:ext cx="2218477" cy="1549823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341" y="973667"/>
            <a:ext cx="6526823" cy="1549823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654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607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982" y="4559305"/>
            <a:ext cx="8873907" cy="7607299"/>
          </a:xfrm>
        </p:spPr>
        <p:txBody>
          <a:bodyPr anchor="b"/>
          <a:lstStyle>
            <a:lvl1pPr>
              <a:defRPr sz="67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982" y="12238572"/>
            <a:ext cx="8873907" cy="4000499"/>
          </a:xfrm>
        </p:spPr>
        <p:txBody>
          <a:bodyPr/>
          <a:lstStyle>
            <a:lvl1pPr marL="0" indent="0">
              <a:buNone/>
              <a:defRPr sz="2700">
                <a:solidFill>
                  <a:schemeClr val="tx1"/>
                </a:solidFill>
              </a:defRPr>
            </a:lvl1pPr>
            <a:lvl2pPr marL="514441" indent="0">
              <a:buNone/>
              <a:defRPr sz="2250">
                <a:solidFill>
                  <a:schemeClr val="tx1">
                    <a:tint val="75000"/>
                  </a:schemeClr>
                </a:solidFill>
              </a:defRPr>
            </a:lvl2pPr>
            <a:lvl3pPr marL="1028883" indent="0">
              <a:buNone/>
              <a:defRPr sz="2025">
                <a:solidFill>
                  <a:schemeClr val="tx1">
                    <a:tint val="75000"/>
                  </a:schemeClr>
                </a:solidFill>
              </a:defRPr>
            </a:lvl3pPr>
            <a:lvl4pPr marL="15433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05776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57220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08664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60109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1155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899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340" y="4868333"/>
            <a:ext cx="4372650" cy="116035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8598" y="4868333"/>
            <a:ext cx="4372650" cy="116035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80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681" y="973671"/>
            <a:ext cx="8873907" cy="353483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682" y="4483101"/>
            <a:ext cx="4352554" cy="2197099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441" indent="0">
              <a:buNone/>
              <a:defRPr sz="2250" b="1"/>
            </a:lvl2pPr>
            <a:lvl3pPr marL="1028883" indent="0">
              <a:buNone/>
              <a:defRPr sz="2025" b="1"/>
            </a:lvl3pPr>
            <a:lvl4pPr marL="1543324" indent="0">
              <a:buNone/>
              <a:defRPr sz="1800" b="1"/>
            </a:lvl4pPr>
            <a:lvl5pPr marL="2057766" indent="0">
              <a:buNone/>
              <a:defRPr sz="1800" b="1"/>
            </a:lvl5pPr>
            <a:lvl6pPr marL="2572207" indent="0">
              <a:buNone/>
              <a:defRPr sz="1800" b="1"/>
            </a:lvl6pPr>
            <a:lvl7pPr marL="3086649" indent="0">
              <a:buNone/>
              <a:defRPr sz="1800" b="1"/>
            </a:lvl7pPr>
            <a:lvl8pPr marL="3601090" indent="0">
              <a:buNone/>
              <a:defRPr sz="1800" b="1"/>
            </a:lvl8pPr>
            <a:lvl9pPr marL="4115532" indent="0">
              <a:buNone/>
              <a:defRPr sz="18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682" y="6680200"/>
            <a:ext cx="4352554" cy="98255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8598" y="4483101"/>
            <a:ext cx="4373990" cy="2197099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441" indent="0">
              <a:buNone/>
              <a:defRPr sz="2250" b="1"/>
            </a:lvl2pPr>
            <a:lvl3pPr marL="1028883" indent="0">
              <a:buNone/>
              <a:defRPr sz="2025" b="1"/>
            </a:lvl3pPr>
            <a:lvl4pPr marL="1543324" indent="0">
              <a:buNone/>
              <a:defRPr sz="1800" b="1"/>
            </a:lvl4pPr>
            <a:lvl5pPr marL="2057766" indent="0">
              <a:buNone/>
              <a:defRPr sz="1800" b="1"/>
            </a:lvl5pPr>
            <a:lvl6pPr marL="2572207" indent="0">
              <a:buNone/>
              <a:defRPr sz="1800" b="1"/>
            </a:lvl6pPr>
            <a:lvl7pPr marL="3086649" indent="0">
              <a:buNone/>
              <a:defRPr sz="1800" b="1"/>
            </a:lvl7pPr>
            <a:lvl8pPr marL="3601090" indent="0">
              <a:buNone/>
              <a:defRPr sz="1800" b="1"/>
            </a:lvl8pPr>
            <a:lvl9pPr marL="4115532" indent="0">
              <a:buNone/>
              <a:defRPr sz="18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8598" y="6680200"/>
            <a:ext cx="4373990" cy="982556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867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2404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936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681" y="1219200"/>
            <a:ext cx="3318337" cy="4267200"/>
          </a:xfrm>
        </p:spPr>
        <p:txBody>
          <a:bodyPr anchor="b"/>
          <a:lstStyle>
            <a:lvl1pPr>
              <a:defRPr sz="36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990" y="2633138"/>
            <a:ext cx="5208598" cy="12996333"/>
          </a:xfrm>
        </p:spPr>
        <p:txBody>
          <a:bodyPr/>
          <a:lstStyle>
            <a:lvl1pPr>
              <a:defRPr sz="3601"/>
            </a:lvl1pPr>
            <a:lvl2pPr>
              <a:defRPr sz="3151"/>
            </a:lvl2pPr>
            <a:lvl3pPr>
              <a:defRPr sz="2700"/>
            </a:lvl3pPr>
            <a:lvl4pPr>
              <a:defRPr sz="2250"/>
            </a:lvl4pPr>
            <a:lvl5pPr>
              <a:defRPr sz="2250"/>
            </a:lvl5pPr>
            <a:lvl6pPr>
              <a:defRPr sz="2250"/>
            </a:lvl6pPr>
            <a:lvl7pPr>
              <a:defRPr sz="2250"/>
            </a:lvl7pPr>
            <a:lvl8pPr>
              <a:defRPr sz="2250"/>
            </a:lvl8pPr>
            <a:lvl9pPr>
              <a:defRPr sz="22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681" y="5486400"/>
            <a:ext cx="3318337" cy="10164235"/>
          </a:xfrm>
        </p:spPr>
        <p:txBody>
          <a:bodyPr/>
          <a:lstStyle>
            <a:lvl1pPr marL="0" indent="0">
              <a:buNone/>
              <a:defRPr sz="1800"/>
            </a:lvl1pPr>
            <a:lvl2pPr marL="514441" indent="0">
              <a:buNone/>
              <a:defRPr sz="1575"/>
            </a:lvl2pPr>
            <a:lvl3pPr marL="1028883" indent="0">
              <a:buNone/>
              <a:defRPr sz="1350"/>
            </a:lvl3pPr>
            <a:lvl4pPr marL="1543324" indent="0">
              <a:buNone/>
              <a:defRPr sz="1125"/>
            </a:lvl4pPr>
            <a:lvl5pPr marL="2057766" indent="0">
              <a:buNone/>
              <a:defRPr sz="1125"/>
            </a:lvl5pPr>
            <a:lvl6pPr marL="2572207" indent="0">
              <a:buNone/>
              <a:defRPr sz="1125"/>
            </a:lvl6pPr>
            <a:lvl7pPr marL="3086649" indent="0">
              <a:buNone/>
              <a:defRPr sz="1125"/>
            </a:lvl7pPr>
            <a:lvl8pPr marL="3601090" indent="0">
              <a:buNone/>
              <a:defRPr sz="1125"/>
            </a:lvl8pPr>
            <a:lvl9pPr marL="4115532" indent="0">
              <a:buNone/>
              <a:defRPr sz="11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072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681" y="1219200"/>
            <a:ext cx="3318337" cy="4267200"/>
          </a:xfrm>
        </p:spPr>
        <p:txBody>
          <a:bodyPr anchor="b"/>
          <a:lstStyle>
            <a:lvl1pPr>
              <a:defRPr sz="360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990" y="2633138"/>
            <a:ext cx="5208598" cy="12996333"/>
          </a:xfrm>
        </p:spPr>
        <p:txBody>
          <a:bodyPr anchor="t"/>
          <a:lstStyle>
            <a:lvl1pPr marL="0" indent="0">
              <a:buNone/>
              <a:defRPr sz="3601"/>
            </a:lvl1pPr>
            <a:lvl2pPr marL="514441" indent="0">
              <a:buNone/>
              <a:defRPr sz="3151"/>
            </a:lvl2pPr>
            <a:lvl3pPr marL="1028883" indent="0">
              <a:buNone/>
              <a:defRPr sz="2700"/>
            </a:lvl3pPr>
            <a:lvl4pPr marL="1543324" indent="0">
              <a:buNone/>
              <a:defRPr sz="2250"/>
            </a:lvl4pPr>
            <a:lvl5pPr marL="2057766" indent="0">
              <a:buNone/>
              <a:defRPr sz="2250"/>
            </a:lvl5pPr>
            <a:lvl6pPr marL="2572207" indent="0">
              <a:buNone/>
              <a:defRPr sz="2250"/>
            </a:lvl6pPr>
            <a:lvl7pPr marL="3086649" indent="0">
              <a:buNone/>
              <a:defRPr sz="2250"/>
            </a:lvl7pPr>
            <a:lvl8pPr marL="3601090" indent="0">
              <a:buNone/>
              <a:defRPr sz="2250"/>
            </a:lvl8pPr>
            <a:lvl9pPr marL="4115532" indent="0">
              <a:buNone/>
              <a:defRPr sz="225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681" y="5486400"/>
            <a:ext cx="3318337" cy="10164235"/>
          </a:xfrm>
        </p:spPr>
        <p:txBody>
          <a:bodyPr/>
          <a:lstStyle>
            <a:lvl1pPr marL="0" indent="0">
              <a:buNone/>
              <a:defRPr sz="1800"/>
            </a:lvl1pPr>
            <a:lvl2pPr marL="514441" indent="0">
              <a:buNone/>
              <a:defRPr sz="1575"/>
            </a:lvl2pPr>
            <a:lvl3pPr marL="1028883" indent="0">
              <a:buNone/>
              <a:defRPr sz="1350"/>
            </a:lvl3pPr>
            <a:lvl4pPr marL="1543324" indent="0">
              <a:buNone/>
              <a:defRPr sz="1125"/>
            </a:lvl4pPr>
            <a:lvl5pPr marL="2057766" indent="0">
              <a:buNone/>
              <a:defRPr sz="1125"/>
            </a:lvl5pPr>
            <a:lvl6pPr marL="2572207" indent="0">
              <a:buNone/>
              <a:defRPr sz="1125"/>
            </a:lvl6pPr>
            <a:lvl7pPr marL="3086649" indent="0">
              <a:buNone/>
              <a:defRPr sz="1125"/>
            </a:lvl7pPr>
            <a:lvl8pPr marL="3601090" indent="0">
              <a:buNone/>
              <a:defRPr sz="1125"/>
            </a:lvl8pPr>
            <a:lvl9pPr marL="4115532" indent="0">
              <a:buNone/>
              <a:defRPr sz="112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458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341" y="973671"/>
            <a:ext cx="8873907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341" y="4868333"/>
            <a:ext cx="8873907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341" y="16950271"/>
            <a:ext cx="2314932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3270B-2EC7-9F46-9857-7A7ACEF4C5FF}" type="datetimeFigureOut">
              <a:rPr lang="en-GB" smtClean="0"/>
              <a:t>06/03/2023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8095" y="16950271"/>
            <a:ext cx="3472398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6315" y="16950271"/>
            <a:ext cx="2314932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0CA26-8AF7-6C49-AED9-C064AE6D49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7004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28883" rtl="0" eaLnBrk="1" latinLnBrk="0" hangingPunct="1">
        <a:lnSpc>
          <a:spcPct val="90000"/>
        </a:lnSpc>
        <a:spcBef>
          <a:spcPct val="0"/>
        </a:spcBef>
        <a:buNone/>
        <a:defRPr sz="49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221" indent="-257221" algn="l" defTabSz="1028883" rtl="0" eaLnBrk="1" latinLnBrk="0" hangingPunct="1">
        <a:lnSpc>
          <a:spcPct val="90000"/>
        </a:lnSpc>
        <a:spcBef>
          <a:spcPts val="1125"/>
        </a:spcBef>
        <a:buFont typeface="Arial" panose="020B0604020202020204" pitchFamily="34" charset="0"/>
        <a:buChar char="•"/>
        <a:defRPr sz="3151" kern="1200">
          <a:solidFill>
            <a:schemeClr val="tx1"/>
          </a:solidFill>
          <a:latin typeface="+mn-lt"/>
          <a:ea typeface="+mn-ea"/>
          <a:cs typeface="+mn-cs"/>
        </a:defRPr>
      </a:lvl1pPr>
      <a:lvl2pPr marL="771662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286104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800545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314986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829428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343869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858311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372752" indent="-257221" algn="l" defTabSz="1028883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1pPr>
      <a:lvl2pPr marL="514441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1028883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3pPr>
      <a:lvl4pPr marL="1543324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4pPr>
      <a:lvl5pPr marL="2057766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5pPr>
      <a:lvl6pPr marL="2572207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6pPr>
      <a:lvl7pPr marL="3086649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7pPr>
      <a:lvl8pPr marL="3601090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8pPr>
      <a:lvl9pPr marL="4115532" algn="l" defTabSz="1028883" rtl="0" eaLnBrk="1" latinLnBrk="0" hangingPunct="1">
        <a:defRPr sz="20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67543D91-ADD3-B7BD-4453-D8AE8F9B2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288588" cy="18286252"/>
          </a:xfrm>
        </p:spPr>
      </p:pic>
      <p:pic>
        <p:nvPicPr>
          <p:cNvPr id="6" name="Week 7.mp4">
            <a:hlinkClick r:id="" action="ppaction://media"/>
            <a:extLst>
              <a:ext uri="{FF2B5EF4-FFF2-40B4-BE49-F238E27FC236}">
                <a16:creationId xmlns:a16="http://schemas.microsoft.com/office/drawing/2014/main" id="{59528832-7D95-6244-F1D6-217BA83DE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70694" y="13734866"/>
            <a:ext cx="3877173" cy="387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49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67543D91-ADD3-B7BD-4453-D8AE8F9B2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288588" cy="18286252"/>
          </a:xfrm>
        </p:spPr>
      </p:pic>
      <p:pic>
        <p:nvPicPr>
          <p:cNvPr id="2" name="Week 7 2.mp4">
            <a:hlinkClick r:id="" action="ppaction://media"/>
            <a:extLst>
              <a:ext uri="{FF2B5EF4-FFF2-40B4-BE49-F238E27FC236}">
                <a16:creationId xmlns:a16="http://schemas.microsoft.com/office/drawing/2014/main" id="{58E678B9-29C9-0FD0-868B-7B092306BB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29935" y="13736789"/>
            <a:ext cx="3901502" cy="390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7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1439</TotalTime>
  <Words>0</Words>
  <Application>Microsoft Macintosh PowerPoint</Application>
  <PresentationFormat>Custom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Lam, Matthew</dc:creator>
  <cp:lastModifiedBy>Lam, Matthew</cp:lastModifiedBy>
  <cp:revision>1</cp:revision>
  <dcterms:created xsi:type="dcterms:W3CDTF">2023-03-03T19:44:34Z</dcterms:created>
  <dcterms:modified xsi:type="dcterms:W3CDTF">2023-03-06T16:07:09Z</dcterms:modified>
</cp:coreProperties>
</file>

<file path=docProps/thumbnail.jpeg>
</file>